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4862-6B4A-3A47-83E7-67497371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21FFE0-6D0E-CD41-AB3B-1F8D0A057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87AAE-4DDB-5B45-86B8-F459544CD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ECC07-C27D-0846-9E05-5D6EEE50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6BF-1B07-B645-835A-2615B3F7EC0F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0F747-C95D-9E4E-8D1D-DD27AB024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43163-B2E2-9A45-9C67-9A8EE2E3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F6B-73C6-FD40-853B-83A4357F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1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2B49B-2759-1D4D-B582-4E0BBE38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D672B-9EAF-F143-AB58-3BB577C2F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120F-C826-EB40-A413-90E7F1CAC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846BF-1B07-B645-835A-2615B3F7EC0F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95960-8C25-8D4B-A187-92CC4DDE7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32AD3-7EFF-C243-8143-F166E97AD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CF6B-73C6-FD40-853B-83A4357F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1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5" Type="http://schemas.openxmlformats.org/officeDocument/2006/relationships/image" Target="../media/image13.jpg"/><Relationship Id="rId10" Type="http://schemas.openxmlformats.org/officeDocument/2006/relationships/hyperlink" Target="mailto:MARIEITMM@GMAIL.COM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73D83-EFCA-7842-BBDF-0DF389D8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3791"/>
            <a:ext cx="3758793" cy="1612604"/>
          </a:xfrm>
        </p:spPr>
        <p:txBody>
          <a:bodyPr>
            <a:normAutofit fontScale="90000"/>
          </a:bodyPr>
          <a:lstStyle/>
          <a:p>
            <a:br>
              <a:rPr lang="fr-FR" b="1">
                <a:solidFill>
                  <a:srgbClr val="0070C0"/>
                </a:solidFill>
              </a:rPr>
            </a:br>
            <a:br>
              <a:rPr lang="fr-FR" b="1">
                <a:solidFill>
                  <a:srgbClr val="0070C0"/>
                </a:solidFill>
              </a:rPr>
            </a:br>
            <a:br>
              <a:rPr lang="fr-FR" b="1">
                <a:solidFill>
                  <a:srgbClr val="0070C0"/>
                </a:solidFill>
              </a:rPr>
            </a:br>
            <a:br>
              <a:rPr lang="fr-FR" b="1">
                <a:solidFill>
                  <a:schemeClr val="accent1">
                    <a:lumMod val="75000"/>
                  </a:schemeClr>
                </a:solidFill>
              </a:rPr>
            </a:br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5FB0315-3A8F-B54C-84BA-4444C9349A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4" b="14854"/>
          <a:stretch/>
        </p:blipFill>
        <p:spPr>
          <a:xfrm>
            <a:off x="103948" y="110093"/>
            <a:ext cx="2279609" cy="1800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EBB6C-9574-3D4B-9A26-1212A7C20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32" y="2088772"/>
            <a:ext cx="5784774" cy="2831285"/>
          </a:xfrm>
        </p:spPr>
        <p:txBody>
          <a:bodyPr>
            <a:normAutofit fontScale="25000" lnSpcReduction="20000"/>
          </a:bodyPr>
          <a:lstStyle/>
          <a:p>
            <a:r>
              <a:rPr lang="en-US" sz="6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LITTLE BIT ABOUT THE CREATION OF LINGO </a:t>
            </a:r>
            <a:r>
              <a:rPr lang="fr-FR" sz="6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MIX</a:t>
            </a:r>
            <a:endParaRPr lang="en-GB" sz="6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6400" b="1" i="0" dirty="0">
                <a:solidFill>
                  <a:srgbClr val="2B2B2B"/>
                </a:solidFill>
                <a:effectLst/>
                <a:latin typeface="Century Gothic" panose="020B0502020202020204" pitchFamily="34" charset="0"/>
              </a:rPr>
              <a:t>2016</a:t>
            </a:r>
            <a:r>
              <a:rPr lang="en-GB" sz="6400" b="0" i="0" dirty="0">
                <a:solidFill>
                  <a:srgbClr val="2B2B2B"/>
                </a:solidFill>
                <a:effectLst/>
                <a:latin typeface="Century Gothic" panose="020B0502020202020204" pitchFamily="34" charset="0"/>
              </a:rPr>
              <a:t>: </a:t>
            </a:r>
            <a:r>
              <a:rPr lang="en-GB" sz="6400" b="0" i="0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Creation of the International Language </a:t>
            </a:r>
            <a:r>
              <a:rPr lang="en-GB" sz="6400" dirty="0">
                <a:solidFill>
                  <a:schemeClr val="accent1"/>
                </a:solidFill>
                <a:latin typeface="Century Gothic" panose="020B0502020202020204" pitchFamily="34" charset="0"/>
              </a:rPr>
              <a:t>C</a:t>
            </a:r>
            <a:r>
              <a:rPr lang="en-GB" sz="6400" b="0" i="0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afé in Milton Keynes</a:t>
            </a:r>
            <a:r>
              <a:rPr lang="fr-FR" sz="6400" b="0" i="0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,</a:t>
            </a:r>
            <a:r>
              <a:rPr lang="en-GB" sz="6400" b="0" i="0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 in the UK. I enjoy bringing people together, meeting and practising languages in a social environment (International gatherings, social events, social language workshops), learning about each other’s cultures and expanding our horizons.</a:t>
            </a:r>
          </a:p>
          <a:p>
            <a:endParaRPr lang="fr-FR" sz="6400" b="1" dirty="0">
              <a:solidFill>
                <a:srgbClr val="0070C0"/>
              </a:solidFill>
            </a:endParaRPr>
          </a:p>
          <a:p>
            <a:br>
              <a:rPr lang="fr-FR" sz="6400" dirty="0"/>
            </a:br>
            <a:endParaRPr lang="fr-FR" sz="6400" dirty="0">
              <a:solidFill>
                <a:srgbClr val="7030A0"/>
              </a:solidFill>
              <a:latin typeface="Lato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77A3B-45DF-AD41-AB35-D4A0ABCA7579}"/>
              </a:ext>
            </a:extLst>
          </p:cNvPr>
          <p:cNvSpPr txBox="1"/>
          <p:nvPr/>
        </p:nvSpPr>
        <p:spPr>
          <a:xfrm rot="10800000" flipV="1">
            <a:off x="9932800" y="363762"/>
            <a:ext cx="2155252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             </a:t>
            </a:r>
            <a:r>
              <a:rPr lang="fr-FR" sz="1800" b="1" dirty="0">
                <a:solidFill>
                  <a:srgbClr val="0070C0"/>
                </a:solidFill>
              </a:rPr>
              <a:t>  </a:t>
            </a:r>
            <a:r>
              <a:rPr lang="fr-FR" sz="1800" b="1" dirty="0">
                <a:solidFill>
                  <a:srgbClr val="0070C0"/>
                </a:solidFill>
                <a:highlight>
                  <a:srgbClr val="FFFF00"/>
                </a:highlight>
              </a:rPr>
              <a:t>LINGO MIX </a:t>
            </a:r>
            <a:endParaRPr lang="fr-FR" sz="1800" b="1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 algn="ctr"/>
            <a:r>
              <a:rPr lang="fr-FR" b="1" dirty="0">
                <a:solidFill>
                  <a:srgbClr val="7030A0"/>
                </a:solidFill>
              </a:rPr>
              <a:t>   LANGUAGE  TEAM 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E5A4D8C-FC32-0346-AE18-ECD341488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9" y="4985352"/>
            <a:ext cx="5808807" cy="1800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66E3F49-D33E-5543-8D5D-F86FE9655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325" y="4985352"/>
            <a:ext cx="1290207" cy="180000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FCA6B7CF-9BFE-6047-8A61-22BC34FD4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48" y="203791"/>
            <a:ext cx="1290206" cy="18000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E9905D4A-60E2-0144-AA50-55CF8A979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30" y="203791"/>
            <a:ext cx="1353516" cy="18000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3B7C276-FF11-1248-9777-A8137AA8AB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81" y="3397738"/>
            <a:ext cx="1705180" cy="1522319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C472FAC5-5C0B-6249-9EB1-A82D5C482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616" y="4985352"/>
            <a:ext cx="1471641" cy="180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C2405D2-78BE-F24E-85C5-EA5CD7F8C2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46" y="203791"/>
            <a:ext cx="1137142" cy="180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EECFEA4-369F-EA4A-921A-73E3E52227B8}"/>
              </a:ext>
            </a:extLst>
          </p:cNvPr>
          <p:cNvSpPr txBox="1"/>
          <p:nvPr/>
        </p:nvSpPr>
        <p:spPr>
          <a:xfrm>
            <a:off x="0" y="3429000"/>
            <a:ext cx="59993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dirty="0">
                <a:solidFill>
                  <a:srgbClr val="2B2B2B"/>
                </a:solidFill>
                <a:effectLst/>
                <a:latin typeface="Century Gothic" panose="020B0502020202020204" pitchFamily="34" charset="0"/>
              </a:rPr>
              <a:t>2020</a:t>
            </a:r>
            <a:r>
              <a:rPr lang="en-GB" sz="1600" b="0" i="0" dirty="0">
                <a:solidFill>
                  <a:srgbClr val="2B2B2B"/>
                </a:solidFill>
                <a:effectLst/>
                <a:latin typeface="Century Gothic" panose="020B0502020202020204" pitchFamily="34" charset="0"/>
              </a:rPr>
              <a:t>: </a:t>
            </a:r>
            <a:r>
              <a:rPr lang="en-GB" sz="1600" i="0" dirty="0"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French national who has lived in the UK since 2006. Using my background of teaching French and Italian, as well as offering a wide range of world languages with a friendly team , I now offer language courses for all levels</a:t>
            </a:r>
            <a:r>
              <a:rPr lang="fr-FR" sz="1600" i="0" dirty="0"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r>
              <a:rPr lang="fr-FR" sz="1600" i="0" dirty="0"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fr-FR" sz="1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  ANY LANGUAGE QUERIES: </a:t>
            </a:r>
            <a:r>
              <a:rPr lang="fr-FR" sz="1600" b="1" dirty="0">
                <a:solidFill>
                  <a:srgbClr val="00B050"/>
                </a:solidFill>
                <a:latin typeface="Century Gothic" panose="020B0502020202020204" pitchFamily="34" charset="0"/>
                <a:hlinkClick r:id="rId10"/>
              </a:rPr>
              <a:t>MARIEITMM@GMAIL.COM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9907DBFD-106C-2640-9FC7-42561A0B9A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43" y="2255978"/>
            <a:ext cx="1297275" cy="889573"/>
          </a:xfrm>
          <a:prstGeom prst="rect">
            <a:avLst/>
          </a:prstGeom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65758A1B-0A20-E148-AA63-35C1D17CC7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25" y="1771346"/>
            <a:ext cx="1599690" cy="1599690"/>
          </a:xfrm>
          <a:prstGeom prst="rect">
            <a:avLst/>
          </a:prstGeom>
        </p:spPr>
      </p:pic>
      <p:pic>
        <p:nvPicPr>
          <p:cNvPr id="18" name="Picture 17" descr="A picture containing person, indoor, table, sitting&#10;&#10;Description automatically generated">
            <a:extLst>
              <a:ext uri="{FF2B5EF4-FFF2-40B4-BE49-F238E27FC236}">
                <a16:creationId xmlns:a16="http://schemas.microsoft.com/office/drawing/2014/main" id="{CB38AF1F-BB21-468C-ACFA-1E564E79A6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90" y="5005038"/>
            <a:ext cx="1638251" cy="1800001"/>
          </a:xfrm>
          <a:prstGeom prst="rect">
            <a:avLst/>
          </a:prstGeom>
        </p:spPr>
      </p:pic>
      <p:pic>
        <p:nvPicPr>
          <p:cNvPr id="19" name="Picture 1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96F1F05-653D-BC6E-0E0A-FFF10DF09F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5" y="4985352"/>
            <a:ext cx="1526186" cy="1800000"/>
          </a:xfrm>
          <a:prstGeom prst="rect">
            <a:avLst/>
          </a:prstGeom>
        </p:spPr>
      </p:pic>
      <p:pic>
        <p:nvPicPr>
          <p:cNvPr id="21" name="Picture 20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78B6EB0E-D8BA-0B4C-C971-D485A665C7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325" y="3397738"/>
            <a:ext cx="1290207" cy="1493984"/>
          </a:xfrm>
          <a:prstGeom prst="rect">
            <a:avLst/>
          </a:prstGeom>
        </p:spPr>
      </p:pic>
      <p:pic>
        <p:nvPicPr>
          <p:cNvPr id="23" name="Picture 2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44A27BA9-959F-1680-468D-B998F68072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27" y="110093"/>
            <a:ext cx="2279609" cy="19158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C4596DF-E3AE-F911-4219-9CBEBA818160}"/>
              </a:ext>
            </a:extLst>
          </p:cNvPr>
          <p:cNvSpPr txBox="1"/>
          <p:nvPr/>
        </p:nvSpPr>
        <p:spPr>
          <a:xfrm flipH="1">
            <a:off x="9002711" y="3475166"/>
            <a:ext cx="3111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ENGLISH/ FRENCH/ SPANISH/ ITALIAN/ GERMAN/ MANDARIN/ PORTUGUESE – BRAZILIAN/ POLISH/ GREEK</a:t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06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148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Lato</vt:lpstr>
      <vt:lpstr>Office Theme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LINGO MIX TEAM</dc:title>
  <dc:creator>Unknown User</dc:creator>
  <cp:lastModifiedBy>Marie DS</cp:lastModifiedBy>
  <cp:revision>11</cp:revision>
  <dcterms:created xsi:type="dcterms:W3CDTF">2020-07-03T07:48:58Z</dcterms:created>
  <dcterms:modified xsi:type="dcterms:W3CDTF">2022-05-26T20:49:33Z</dcterms:modified>
</cp:coreProperties>
</file>